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60" r:id="rId4"/>
    <p:sldId id="261" r:id="rId5"/>
    <p:sldId id="262" r:id="rId6"/>
    <p:sldId id="263" r:id="rId7"/>
    <p:sldId id="357" r:id="rId8"/>
    <p:sldId id="356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00" autoAdjust="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F02E69B5-AE81-464A-BE3D-465BCBE90ED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052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CD327DCE-B7F5-4674-AB41-4213F0E7822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61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fld id="{1597787D-4011-49BF-A57C-71318647A10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5CAEB-05A0-4351-887A-1FC2C57B11F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4B046-AB0F-4D42-9A82-AA05047E0C5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7FB7-0BFB-4817-9537-BE569894314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796A-6895-4A20-A13A-CB4B7ADB617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4535D-7DC4-47A1-BD08-E05E8143437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D4290-5980-4280-8F62-F29C09A430E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EB1FD-8D98-48CC-9A0D-C75779905D6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77A37-F2A4-4D3E-A396-CC7C5FE74F3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F0652-259D-4A16-A1B1-0F3581AF7D4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24E3B-5C0B-44F0-BF3C-1DD120CBB99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Текст второго уровня</a:t>
            </a:r>
          </a:p>
          <a:p>
            <a:pPr lvl="2"/>
            <a:r>
              <a:rPr lang="ru-RU"/>
              <a:t>Текст третьего уровня</a:t>
            </a:r>
          </a:p>
          <a:p>
            <a:pPr lvl="3"/>
            <a:r>
              <a:rPr lang="ru-RU"/>
              <a:t> Текст четвертого уровня</a:t>
            </a:r>
          </a:p>
          <a:p>
            <a:pPr lvl="4"/>
            <a:r>
              <a:rPr lang="ru-RU"/>
              <a:t>Текст пятого уровня</a:t>
            </a:r>
          </a:p>
          <a:p>
            <a:pPr lvl="1"/>
            <a:endParaRPr lang="ru-RU"/>
          </a:p>
          <a:p>
            <a:pPr lvl="2"/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/>
            </a:lvl1pPr>
          </a:lstStyle>
          <a:p>
            <a:pPr>
              <a:defRPr/>
            </a:pPr>
            <a:fld id="{4A6E6416-3346-40B4-BD6E-FC6F8F95E0E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−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BD35B-C7D9-E60F-95F2-3885744F97DF}"/>
              </a:ext>
            </a:extLst>
          </p:cNvPr>
          <p:cNvSpPr txBox="1"/>
          <p:nvPr/>
        </p:nvSpPr>
        <p:spPr>
          <a:xfrm>
            <a:off x="3563888" y="260648"/>
            <a:ext cx="21602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600" b="1" i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endParaRPr lang="uk-UA" sz="6600" dirty="0"/>
          </a:p>
        </p:txBody>
      </p:sp>
      <p:pic>
        <p:nvPicPr>
          <p:cNvPr id="4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A622F438-407A-7B49-BE19-2A1347025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 t="11852" r="20000" b="13481"/>
          <a:stretch/>
        </p:blipFill>
        <p:spPr bwMode="auto">
          <a:xfrm>
            <a:off x="7452320" y="44624"/>
            <a:ext cx="1422401" cy="160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78EEC9-0292-AB24-6804-A38000019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4571" r="5045"/>
          <a:stretch/>
        </p:blipFill>
        <p:spPr>
          <a:xfrm>
            <a:off x="-122820" y="1131344"/>
            <a:ext cx="5270884" cy="405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88355-E0AA-A9F8-650D-91D066B49215}"/>
              </a:ext>
            </a:extLst>
          </p:cNvPr>
          <p:cNvSpPr txBox="1"/>
          <p:nvPr/>
        </p:nvSpPr>
        <p:spPr>
          <a:xfrm>
            <a:off x="16526" y="5040692"/>
            <a:ext cx="5538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дошкільної освіти (ясла-садок) </a:t>
            </a:r>
          </a:p>
          <a:p>
            <a:r>
              <a:rPr lang="uk-UA" sz="24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9 «Світлячок» Сумської міської ради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339F0-631F-D236-B716-123FBD0B1C78}"/>
              </a:ext>
            </a:extLst>
          </p:cNvPr>
          <p:cNvSpPr txBox="1"/>
          <p:nvPr/>
        </p:nvSpPr>
        <p:spPr>
          <a:xfrm>
            <a:off x="2411760" y="5839116"/>
            <a:ext cx="69627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впровадження програми «Думай на рівних»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2025</a:t>
            </a:r>
            <a:r>
              <a:rPr lang="en-US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</a:t>
            </a:r>
            <a:r>
              <a:rPr lang="uk-UA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ому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endParaRPr lang="ru-RU" sz="2800" b="1" i="1" dirty="0">
              <a:ln w="2222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E5833B-18A8-1214-5ACF-808710317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25" y="1873766"/>
            <a:ext cx="4413855" cy="331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1CDEFF-8AA1-4111-962D-663298BFA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18090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5C5F0F-2C2F-C099-F165-067049CC1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620688"/>
            <a:ext cx="6048672" cy="4176464"/>
          </a:xfrm>
        </p:spPr>
        <p:txBody>
          <a:bodyPr/>
          <a:lstStyle/>
          <a:p>
            <a:pPr marL="0" indent="0">
              <a:buNone/>
            </a:pPr>
            <a:r>
              <a:rPr lang="uk-UA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успіхи: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 впевненіше висловлюють думки;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зменшилась кількість конфліктів;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малюків розвинулася емпатія, повага до інших;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найголовніше – діти навчаються проявляти свої емоції в колективі.</a:t>
            </a:r>
          </a:p>
          <a:p>
            <a:pPr marL="0" indent="0"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D6D396-7E28-41F1-94C3-34C103042D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r="8000" b="14301"/>
          <a:stretch/>
        </p:blipFill>
        <p:spPr>
          <a:xfrm>
            <a:off x="611560" y="4149080"/>
            <a:ext cx="2495889" cy="2454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057F10-D49B-432A-A29B-84713DE4E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/>
          <a:stretch/>
        </p:blipFill>
        <p:spPr>
          <a:xfrm>
            <a:off x="7092280" y="112773"/>
            <a:ext cx="1934367" cy="2823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73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5435665" y="1196752"/>
            <a:ext cx="3690275" cy="432048"/>
          </a:xfrm>
        </p:spPr>
        <p:txBody>
          <a:bodyPr/>
          <a:lstStyle/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«Думай на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рівних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критичного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BA938-BCC4-81DF-5ACB-D4E492231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0" y="908720"/>
            <a:ext cx="2555776" cy="3407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D077C1-BC06-24E7-4EB6-1CBCFC1D5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11842"/>
            <a:ext cx="3983765" cy="2240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FA660A-37FB-49B8-9C55-369A54C68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63360"/>
            <a:ext cx="3690275" cy="276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FAF82D-3EAB-42EF-A9E2-0092EC3924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2656"/>
            <a:ext cx="2388810" cy="3185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259" y="2924944"/>
            <a:ext cx="9126741" cy="1282824"/>
          </a:xfrm>
        </p:spPr>
        <p:txBody>
          <a:bodyPr/>
          <a:lstStyle/>
          <a:p>
            <a:pPr marL="0" algn="ctr">
              <a:buNone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цікавий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цікавіше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змінюються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6616D1-9AFE-DE98-FBF7-5771083D7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4" y="3521942"/>
            <a:ext cx="2355726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B3F7BB-640D-F34A-30BC-2897A34B5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3295"/>
            <a:ext cx="3707904" cy="2672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ABB22F-602C-2068-453E-079D23E4B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69306"/>
            <a:ext cx="2110825" cy="2814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ABDF95-2FE2-837F-74A2-B22FDFE40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41" y="3540302"/>
            <a:ext cx="2630182" cy="3176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8A68B6-6354-4E2E-FA27-5329A4DCBC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56" y="3761460"/>
            <a:ext cx="2216183" cy="2954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05DB67-1D77-01B2-BC2E-0D81A8CA8C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8" y="103213"/>
            <a:ext cx="1564046" cy="2780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E9077D-C0E6-1E27-33A6-C0EA834C1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7" y="188640"/>
            <a:ext cx="448049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D94F35-47A0-3585-0564-2E05DC272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B2A51-84C4-7869-7CFB-5F72AB4F3F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12737" r="1769" b="2296"/>
          <a:stretch/>
        </p:blipFill>
        <p:spPr>
          <a:xfrm>
            <a:off x="2686097" y="1981277"/>
            <a:ext cx="3863675" cy="201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31A507-9D5F-3CC3-DE44-C65F22DB0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50" y="4501557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7E25EA-1DC8-F41F-DBCF-E050F0D68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99" y="3429000"/>
            <a:ext cx="2499480" cy="3332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2DEEF4-890E-A7E7-0D99-8ECFB65FE8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3" y="2899684"/>
            <a:ext cx="2870112" cy="219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5122912" cy="2676128"/>
          </a:xfrm>
        </p:spPr>
        <p:txBody>
          <a:bodyPr/>
          <a:lstStyle/>
          <a:p>
            <a:pPr mar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рівність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думок (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неправильної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думки);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активне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слухання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думаєш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?», «А як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по-іншому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?», «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буде,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…?»)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спільний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C3FD9-E7DC-3FE8-AA99-32B45E948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14" y="-140568"/>
            <a:ext cx="3003798" cy="400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7B6E93-73BF-87AE-766B-A68944C50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70" y="3221887"/>
            <a:ext cx="2700300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3950A8-2A1F-4303-E362-F600AC8A6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5" y="3140968"/>
            <a:ext cx="2700300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9F2A40-AAE0-F330-1702-D4EDAA217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53538"/>
            <a:ext cx="2094569" cy="2792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DCC022-2684-6208-FEE9-CAEEDE285C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2" y="2640589"/>
            <a:ext cx="2323249" cy="2709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FE3ED-48FA-E811-AEA7-ABB402FA9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384376" cy="2453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FF84C9-6CDF-3B42-C600-2F554E6F2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34" y="116632"/>
            <a:ext cx="3275856" cy="2456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FC10CE-D35E-861D-3A05-9D1DB6ECD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57870"/>
            <a:ext cx="3766831" cy="282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34370A-FFBF-15C1-A2BA-357782541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18" y="2675733"/>
            <a:ext cx="3809564" cy="214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9761BC7-2266-E198-1428-013D6E59E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45" y="764704"/>
            <a:ext cx="2139702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4C0EB-2C19-EF85-34F6-5D5F1F4A71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62" y="4818613"/>
            <a:ext cx="1461143" cy="194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0688F-E1CF-44D0-9647-B02A48D6E1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" y="3068960"/>
            <a:ext cx="2454853" cy="3273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BB5952-345D-4FB6-BC4A-F9DC84035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16024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D2B4C8-3B76-4BE2-8DA6-60AF560E3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29651" r="-798" b="6300"/>
          <a:stretch/>
        </p:blipFill>
        <p:spPr>
          <a:xfrm>
            <a:off x="6660232" y="404664"/>
            <a:ext cx="231370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89623-CA98-40CC-B952-2D5BF723A9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24801" r="6601" b="18500"/>
          <a:stretch/>
        </p:blipFill>
        <p:spPr>
          <a:xfrm>
            <a:off x="5994598" y="3861048"/>
            <a:ext cx="3120347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863F15-524C-45C7-8F7F-6E61B91C1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0" t="9051" r="20599" b="37400"/>
          <a:stretch/>
        </p:blipFill>
        <p:spPr>
          <a:xfrm>
            <a:off x="3248393" y="289742"/>
            <a:ext cx="2762291" cy="3062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5BC150-FA6D-45E8-99E9-2220EC306C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00" b="18500"/>
          <a:stretch/>
        </p:blipFill>
        <p:spPr>
          <a:xfrm>
            <a:off x="168248" y="3402325"/>
            <a:ext cx="2965067" cy="3254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C21E07-59F1-4F6A-ABAD-C29E557558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5850" r="1332" b="22700"/>
          <a:stretch/>
        </p:blipFill>
        <p:spPr>
          <a:xfrm>
            <a:off x="3273032" y="3738060"/>
            <a:ext cx="2597936" cy="2597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5945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0491FA-236B-4278-B513-26C9F961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2787774" cy="371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A3181C-2057-4C32-AFB7-DD97E5F7B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20" y="167464"/>
            <a:ext cx="2355726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C49C9B-F756-444E-B4C2-92F6B3C82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0" y="167465"/>
            <a:ext cx="2355726" cy="3140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1AE731-45B4-4E6C-B9B0-A089D86002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4" y="3496991"/>
            <a:ext cx="2395157" cy="319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AB84E1-B64E-4098-92B9-E9DAF044D0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51" y="3549569"/>
            <a:ext cx="2355723" cy="3140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3678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632AE-E4C6-2858-B6D0-DEA24FE38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371241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D614E-5D9A-92E0-566B-9C40C4941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259"/>
            <a:ext cx="2088232" cy="278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0B1980-225A-E0D3-9EB1-2B3435BCF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43" y="2803029"/>
            <a:ext cx="3547886" cy="1995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7BAE56-7960-7D95-F1A2-7B76D72AE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74" y="3800872"/>
            <a:ext cx="226825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CD7CA9-589A-4E3F-938C-E0CC2CB828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547886" cy="1995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C002CB-2B86-4370-A457-C5F70AB5E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03" y="164636"/>
            <a:ext cx="2268253" cy="3024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 учебного курса">
  <a:themeElements>
    <a:clrScheme name="ms_ppttraining_tp06256168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_ppttraining_tp06256168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_ppttraining_tp0625616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training_tp0625616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учебного курса</Template>
  <TotalTime>634</TotalTime>
  <Words>148</Words>
  <Application>Microsoft Office PowerPoint</Application>
  <PresentationFormat>Екран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</vt:lpstr>
      <vt:lpstr>Презентация учебного курса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Manager/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cp:keywords/>
  <dc:description/>
  <cp:lastModifiedBy>Вікторія Сумцова</cp:lastModifiedBy>
  <cp:revision>45</cp:revision>
  <dcterms:created xsi:type="dcterms:W3CDTF">2012-03-26T09:38:59Z</dcterms:created>
  <dcterms:modified xsi:type="dcterms:W3CDTF">2026-03-26T07:40:11Z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